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75" r:id="rId3"/>
    <p:sldId id="265" r:id="rId4"/>
    <p:sldId id="266" r:id="rId5"/>
    <p:sldId id="271" r:id="rId6"/>
    <p:sldId id="268" r:id="rId7"/>
    <p:sldId id="277" r:id="rId8"/>
    <p:sldId id="269" r:id="rId9"/>
    <p:sldId id="273" r:id="rId10"/>
    <p:sldId id="270" r:id="rId11"/>
    <p:sldId id="278" r:id="rId12"/>
    <p:sldId id="272" r:id="rId13"/>
    <p:sldId id="257" r:id="rId14"/>
    <p:sldId id="276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7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90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63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12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46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1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4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00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08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11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976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649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26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64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784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677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50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00CD325-FE3F-4CBD-BAE5-0A366252AE18}" type="datetimeFigureOut">
              <a:rPr lang="fr-FR" smtClean="0"/>
              <a:t>10/05/2019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B3F5956-BD48-47C0-8388-1408DE2609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9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BB8ADED-51B0-44E0-B2CD-EACD6C53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84" y="419239"/>
            <a:ext cx="18034424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1918- 2018, et moi...</a:t>
            </a:r>
            <a:endParaRPr kumimoji="0" lang="fr-FR" alt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témoigne pour ceux qui sont morts</a:t>
            </a:r>
            <a:endParaRPr kumimoji="0" lang="fr-FR" alt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 3">
            <a:extLst>
              <a:ext uri="{FF2B5EF4-FFF2-40B4-BE49-F238E27FC236}">
                <a16:creationId xmlns:a16="http://schemas.microsoft.com/office/drawing/2014/main" id="{FB1D0B3C-E183-42DE-B402-0D60C72F9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77" y="1773456"/>
            <a:ext cx="3871517" cy="439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12F77B1-D06D-47CB-B91D-053E6F3DE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60" y="5172270"/>
            <a:ext cx="1803442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00473D-7729-4C8A-B2F8-587A15A427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32" t="33894" r="38178" b="29097"/>
          <a:stretch/>
        </p:blipFill>
        <p:spPr>
          <a:xfrm>
            <a:off x="1504411" y="1927280"/>
            <a:ext cx="4124311" cy="373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ésultat de recherche d'images pour &quot;poilus&quot;">
            <a:extLst>
              <a:ext uri="{FF2B5EF4-FFF2-40B4-BE49-F238E27FC236}">
                <a16:creationId xmlns:a16="http://schemas.microsoft.com/office/drawing/2014/main" id="{889D5500-7520-45F7-A611-4692F109B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7500" y="693464"/>
            <a:ext cx="4973217" cy="3729914"/>
          </a:xfrm>
          <a:prstGeom prst="rect">
            <a:avLst/>
          </a:prstGeom>
          <a:noFill/>
        </p:spPr>
      </p:pic>
      <p:pic>
        <p:nvPicPr>
          <p:cNvPr id="7" name="Picture 4" descr="f15d337c70078947cfe1b5d6f0ed3f13-2">
            <a:extLst>
              <a:ext uri="{FF2B5EF4-FFF2-40B4-BE49-F238E27FC236}">
                <a16:creationId xmlns:a16="http://schemas.microsoft.com/office/drawing/2014/main" id="{AAAF8CA5-67D8-4224-9CA3-A75DED7AA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812971" y="2344207"/>
            <a:ext cx="4158343" cy="4158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0274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Ã©sultat de recherche d'images pour &quot;ossuaire de douaumont&quot;">
            <a:extLst>
              <a:ext uri="{FF2B5EF4-FFF2-40B4-BE49-F238E27FC236}">
                <a16:creationId xmlns:a16="http://schemas.microsoft.com/office/drawing/2014/main" id="{9F1C2C2D-E284-4A3E-9F3F-CC68A5A77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107" y="1119673"/>
            <a:ext cx="8297692" cy="464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98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Ã©sultat de recherche d'images pour &quot;troupes coloniales verdun&quot;">
            <a:extLst>
              <a:ext uri="{FF2B5EF4-FFF2-40B4-BE49-F238E27FC236}">
                <a16:creationId xmlns:a16="http://schemas.microsoft.com/office/drawing/2014/main" id="{D38CBED3-D384-4DE7-B241-9B50431B6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78" y="837423"/>
            <a:ext cx="5702504" cy="319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6BAB6BC-71D5-4E21-9401-8509330F7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502" y="3019770"/>
            <a:ext cx="4794165" cy="319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4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Ã©sultat de recherche d'images pour &quot;combats verdun&quot;">
            <a:extLst>
              <a:ext uri="{FF2B5EF4-FFF2-40B4-BE49-F238E27FC236}">
                <a16:creationId xmlns:a16="http://schemas.microsoft.com/office/drawing/2014/main" id="{35D5F15A-3832-4F00-A540-4D1C7969A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097" y="489661"/>
            <a:ext cx="5886121" cy="440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6690F5E-9ECB-47F1-8F3F-7CDC043BF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224" y="2872521"/>
            <a:ext cx="2767470" cy="369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80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Ã©sultat de recherche d'images pour &quot;combats verdun&quot;">
            <a:extLst>
              <a:ext uri="{FF2B5EF4-FFF2-40B4-BE49-F238E27FC236}">
                <a16:creationId xmlns:a16="http://schemas.microsoft.com/office/drawing/2014/main" id="{A69372A6-9A94-4671-9B33-D398D4FFD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772" y="557502"/>
            <a:ext cx="6435627" cy="360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AA9843-C7CC-4282-8D93-1626B2A37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318" y="3351209"/>
            <a:ext cx="2317482" cy="30884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99EE6F-6263-4B39-8C94-1415E4D8C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6950" y="3179267"/>
            <a:ext cx="2445271" cy="32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2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87853B-E4F7-45F0-BBCD-8FD5EB6FF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156" y="930060"/>
            <a:ext cx="5742930" cy="3225064"/>
          </a:xfrm>
          <a:prstGeom prst="rect">
            <a:avLst/>
          </a:prstGeom>
        </p:spPr>
      </p:pic>
      <p:pic>
        <p:nvPicPr>
          <p:cNvPr id="3" name="Picture 4" descr="Afficher l'image d'origine">
            <a:extLst>
              <a:ext uri="{FF2B5EF4-FFF2-40B4-BE49-F238E27FC236}">
                <a16:creationId xmlns:a16="http://schemas.microsoft.com/office/drawing/2014/main" id="{53628AE7-DD8D-40A3-A18E-9D13B3A6F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1458"/>
          <a:stretch>
            <a:fillRect/>
          </a:stretch>
        </p:blipFill>
        <p:spPr bwMode="auto">
          <a:xfrm>
            <a:off x="6319176" y="2752074"/>
            <a:ext cx="4401697" cy="3581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841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D9BC30D-01A4-4C63-9922-A33782E68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893" y="2726998"/>
            <a:ext cx="2901819" cy="3875214"/>
          </a:xfrm>
          <a:prstGeom prst="rect">
            <a:avLst/>
          </a:prstGeom>
        </p:spPr>
      </p:pic>
      <p:pic>
        <p:nvPicPr>
          <p:cNvPr id="6146" name="Picture 2" descr="RÃ©sultat de recherche d'images pour &quot;troupes coloniales verdun&quot;">
            <a:extLst>
              <a:ext uri="{FF2B5EF4-FFF2-40B4-BE49-F238E27FC236}">
                <a16:creationId xmlns:a16="http://schemas.microsoft.com/office/drawing/2014/main" id="{6FA22E89-39FA-4333-BAB1-D46061CF6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834" y="887672"/>
            <a:ext cx="5860570" cy="373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717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BAC5D3F-8FA4-48F0-A706-05AF6D1B9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18" y="1972043"/>
            <a:ext cx="5469582" cy="41021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41056A-B1B6-4505-AD78-48D5DD226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490" y="1211599"/>
            <a:ext cx="5923502" cy="26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39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DD1B6E6-5B0F-4930-A30C-B4BD59347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06" y="2008121"/>
            <a:ext cx="6129312" cy="35529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358EEB-7432-4C74-B0A0-7766D50A0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693" y="923039"/>
            <a:ext cx="4600247" cy="344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01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Ã©sultat de recherche d'images pour &quot;troupes coloniales franÃ§aises 14 18&quot;">
            <a:extLst>
              <a:ext uri="{FF2B5EF4-FFF2-40B4-BE49-F238E27FC236}">
                <a16:creationId xmlns:a16="http://schemas.microsoft.com/office/drawing/2014/main" id="{54841E4C-A2D7-42EF-B43E-CB9DB2C82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531" y="2008317"/>
            <a:ext cx="6170039" cy="34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Ã©sultat de recherche d'images pour &quot;monument musulman verdun&quot;">
            <a:extLst>
              <a:ext uri="{FF2B5EF4-FFF2-40B4-BE49-F238E27FC236}">
                <a16:creationId xmlns:a16="http://schemas.microsoft.com/office/drawing/2014/main" id="{ECCDD684-6F50-4204-A80F-58076AC12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152" y="435756"/>
            <a:ext cx="4111689" cy="273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Ã©sultat de recherche d'images pour &quot;monument musulman verdun&quot;">
            <a:extLst>
              <a:ext uri="{FF2B5EF4-FFF2-40B4-BE49-F238E27FC236}">
                <a16:creationId xmlns:a16="http://schemas.microsoft.com/office/drawing/2014/main" id="{3EE8B182-8017-4362-A87F-C1C51BAE7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152" y="3508821"/>
            <a:ext cx="2021632" cy="303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944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00E0731-0EF3-4A7D-9038-A903A31C6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645" y="1182228"/>
            <a:ext cx="6746032" cy="449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3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8BEE084-2EF9-47C9-9A09-5FB18AA00BC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35107" y="1710163"/>
            <a:ext cx="5090473" cy="31524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4909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707DF32-E1EC-427F-853F-CD81D8A5F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160" y="875974"/>
            <a:ext cx="4888840" cy="34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904B5A-71C9-4731-89EF-27ABA66DD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9484" y="886748"/>
            <a:ext cx="3911185" cy="26053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C6A13C-E87D-4012-B3BD-AEB57DC2A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481" y="2195189"/>
            <a:ext cx="2633307" cy="37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90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BB8ADED-51B0-44E0-B2CD-EACD6C53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84" y="419239"/>
            <a:ext cx="18034424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1918- 2018, et moi...</a:t>
            </a:r>
            <a:endParaRPr kumimoji="0" lang="fr-FR" alt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témoigne pour ceux qui sont morts</a:t>
            </a:r>
            <a:endParaRPr kumimoji="0" lang="fr-FR" alt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 3">
            <a:extLst>
              <a:ext uri="{FF2B5EF4-FFF2-40B4-BE49-F238E27FC236}">
                <a16:creationId xmlns:a16="http://schemas.microsoft.com/office/drawing/2014/main" id="{FB1D0B3C-E183-42DE-B402-0D60C72F9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77" y="1773456"/>
            <a:ext cx="3871517" cy="439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12F77B1-D06D-47CB-B91D-053E6F3DE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60" y="5172270"/>
            <a:ext cx="1803442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00473D-7729-4C8A-B2F8-587A15A427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32" t="33894" r="38178" b="29097"/>
          <a:stretch/>
        </p:blipFill>
        <p:spPr>
          <a:xfrm>
            <a:off x="1504411" y="1927280"/>
            <a:ext cx="4124311" cy="373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78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oise">
  <a:themeElements>
    <a:clrScheme name="Ardois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ois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oi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Ardoise</Template>
  <TotalTime>50</TotalTime>
  <Words>26</Words>
  <Application>Microsoft Office PowerPoint</Application>
  <PresentationFormat>Grand écran</PresentationFormat>
  <Paragraphs>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Calisto MT</vt:lpstr>
      <vt:lpstr>Wingdings 2</vt:lpstr>
      <vt:lpstr>Ardoise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Sylvie-Anne EGLEMME</dc:creator>
  <cp:lastModifiedBy>Sylvie-Anne EGLEMME</cp:lastModifiedBy>
  <cp:revision>6</cp:revision>
  <dcterms:created xsi:type="dcterms:W3CDTF">2019-05-09T12:16:54Z</dcterms:created>
  <dcterms:modified xsi:type="dcterms:W3CDTF">2019-05-10T13:43:45Z</dcterms:modified>
</cp:coreProperties>
</file>